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3" r:id="rId8"/>
    <p:sldId id="307" r:id="rId9"/>
    <p:sldId id="304" r:id="rId10"/>
    <p:sldId id="310" r:id="rId11"/>
    <p:sldId id="313" r:id="rId12"/>
    <p:sldId id="311" r:id="rId13"/>
    <p:sldId id="312" r:id="rId14"/>
    <p:sldId id="281" r:id="rId15"/>
    <p:sldId id="277" r:id="rId16"/>
    <p:sldId id="286" r:id="rId17"/>
    <p:sldId id="314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6092" autoAdjust="0"/>
  </p:normalViewPr>
  <p:slideViewPr>
    <p:cSldViewPr snapToGrid="0" snapToObjects="1">
      <p:cViewPr varScale="1">
        <p:scale>
          <a:sx n="83" d="100"/>
          <a:sy n="83" d="100"/>
        </p:scale>
        <p:origin x="726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16664-5636-4893-BAEA-84C0231BEDA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D903583-C96E-4453-9637-471A94FB2441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/>
            <a:t>Комитет</a:t>
          </a:r>
          <a:endParaRPr lang="ru-RU" b="1" dirty="0"/>
        </a:p>
      </dgm:t>
    </dgm:pt>
    <dgm:pt modelId="{287FC2E0-43B2-4D53-A214-1EDAEFCADD2B}" type="parTrans" cxnId="{F4F47E0A-9C72-490E-8149-1B36B0735C07}">
      <dgm:prSet/>
      <dgm:spPr/>
      <dgm:t>
        <a:bodyPr/>
        <a:lstStyle/>
        <a:p>
          <a:endParaRPr lang="en-GB"/>
        </a:p>
      </dgm:t>
    </dgm:pt>
    <dgm:pt modelId="{916B6F7D-F0CF-41EE-A310-12F23AE9FF6C}" type="sibTrans" cxnId="{F4F47E0A-9C72-490E-8149-1B36B0735C07}">
      <dgm:prSet/>
      <dgm:spPr/>
      <dgm:t>
        <a:bodyPr/>
        <a:lstStyle/>
        <a:p>
          <a:endParaRPr lang="en-GB"/>
        </a:p>
      </dgm:t>
    </dgm:pt>
    <dgm:pt modelId="{E0B11607-7BC5-4C37-914D-AD37D213E967}" type="asst">
      <dgm:prSet phldrT="[Text]"/>
      <dgm:spPr>
        <a:solidFill>
          <a:schemeClr val="accent3"/>
        </a:solidFill>
      </dgm:spPr>
      <dgm:t>
        <a:bodyPr/>
        <a:lstStyle/>
        <a:p>
          <a:r>
            <a:rPr lang="ru-RU" b="1" dirty="0" smtClean="0"/>
            <a:t>Секретариат</a:t>
          </a:r>
          <a:endParaRPr lang="en-GB" b="1" dirty="0" smtClean="0"/>
        </a:p>
      </dgm:t>
    </dgm:pt>
    <dgm:pt modelId="{A8FD2811-51CD-4D75-9339-B25E278BA1BC}" type="parTrans" cxnId="{6BEDA497-D914-470A-BE3D-BB0BCCE68B22}">
      <dgm:prSet/>
      <dgm:spPr/>
      <dgm:t>
        <a:bodyPr/>
        <a:lstStyle/>
        <a:p>
          <a:endParaRPr lang="en-GB"/>
        </a:p>
      </dgm:t>
    </dgm:pt>
    <dgm:pt modelId="{054D5971-4023-49C9-A236-D17CC66FC1C9}" type="sibTrans" cxnId="{6BEDA497-D914-470A-BE3D-BB0BCCE68B22}">
      <dgm:prSet/>
      <dgm:spPr/>
      <dgm:t>
        <a:bodyPr/>
        <a:lstStyle/>
        <a:p>
          <a:endParaRPr lang="en-GB"/>
        </a:p>
      </dgm:t>
    </dgm:pt>
    <dgm:pt modelId="{4B879E5C-F39D-49DB-89A2-964E77A590D0}">
      <dgm:prSet phldrT="[Text]"/>
      <dgm:spPr>
        <a:solidFill>
          <a:srgbClr val="92D050"/>
        </a:solidFill>
      </dgm:spPr>
      <dgm:t>
        <a:bodyPr/>
        <a:lstStyle/>
        <a:p>
          <a:pPr algn="ctr"/>
          <a:r>
            <a:rPr lang="en-GB" b="1" dirty="0" smtClean="0"/>
            <a:t>Доклады</a:t>
          </a:r>
        </a:p>
      </dgm:t>
    </dgm:pt>
    <dgm:pt modelId="{EE432B48-CCE7-4D42-91F1-E41B5E50FE9A}" type="parTrans" cxnId="{E3BDF878-64D5-478C-B86C-1E4EC1785D0A}">
      <dgm:prSet/>
      <dgm:spPr/>
      <dgm:t>
        <a:bodyPr/>
        <a:lstStyle/>
        <a:p>
          <a:endParaRPr lang="en-GB"/>
        </a:p>
      </dgm:t>
    </dgm:pt>
    <dgm:pt modelId="{9555D269-7E11-4FD6-9C19-842A70A89CB4}" type="sibTrans" cxnId="{E3BDF878-64D5-478C-B86C-1E4EC1785D0A}">
      <dgm:prSet/>
      <dgm:spPr/>
      <dgm:t>
        <a:bodyPr/>
        <a:lstStyle/>
        <a:p>
          <a:endParaRPr lang="en-GB"/>
        </a:p>
      </dgm:t>
    </dgm:pt>
    <dgm:pt modelId="{32870A39-BD5E-4D86-8C48-4984F9C8BB8C}">
      <dgm:prSet phldrT="[Text]"/>
      <dgm:spPr>
        <a:solidFill>
          <a:srgbClr val="7030A0"/>
        </a:solidFill>
      </dgm:spPr>
      <dgm:t>
        <a:bodyPr/>
        <a:lstStyle/>
        <a:p>
          <a:pPr algn="ctr"/>
          <a:endParaRPr lang="ru-RU" b="1" dirty="0" smtClean="0"/>
        </a:p>
        <a:p>
          <a:pPr algn="ctr"/>
          <a:r>
            <a:rPr lang="en-GB" b="1" dirty="0" smtClean="0"/>
            <a:t>Тематическая работа</a:t>
          </a:r>
        </a:p>
        <a:p>
          <a:pPr algn="l"/>
          <a:endParaRPr lang="ru-RU" b="1" dirty="0"/>
        </a:p>
      </dgm:t>
    </dgm:pt>
    <dgm:pt modelId="{EE24CD92-D0FD-4D74-A120-1BD086527C89}" type="parTrans" cxnId="{F9DFC201-3E09-42F9-8DA9-08AF92612E8D}">
      <dgm:prSet/>
      <dgm:spPr/>
      <dgm:t>
        <a:bodyPr/>
        <a:lstStyle/>
        <a:p>
          <a:endParaRPr lang="en-GB"/>
        </a:p>
      </dgm:t>
    </dgm:pt>
    <dgm:pt modelId="{D55C02ED-67AB-4E4C-AD60-CF313C12E602}" type="sibTrans" cxnId="{F9DFC201-3E09-42F9-8DA9-08AF92612E8D}">
      <dgm:prSet/>
      <dgm:spPr/>
      <dgm:t>
        <a:bodyPr/>
        <a:lstStyle/>
        <a:p>
          <a:endParaRPr lang="en-GB"/>
        </a:p>
      </dgm:t>
    </dgm:pt>
    <dgm:pt modelId="{4855FE2D-F59B-45D4-9B94-6754A161689F}">
      <dgm:prSet phldrT="[Text]"/>
      <dgm:spPr>
        <a:solidFill>
          <a:srgbClr val="FFC000"/>
        </a:solidFill>
      </dgm:spPr>
      <dgm:t>
        <a:bodyPr/>
        <a:lstStyle/>
        <a:p>
          <a:pPr algn="ctr"/>
          <a:r>
            <a:rPr lang="en-GB" b="1" dirty="0" smtClean="0"/>
            <a:t>Факультативный протокол</a:t>
          </a:r>
        </a:p>
      </dgm:t>
    </dgm:pt>
    <dgm:pt modelId="{7E307577-1010-40FD-8358-86DFBF5692FB}" type="parTrans" cxnId="{572F21AA-275C-4D35-B3A3-B64D053A9EA3}">
      <dgm:prSet/>
      <dgm:spPr/>
      <dgm:t>
        <a:bodyPr/>
        <a:lstStyle/>
        <a:p>
          <a:endParaRPr lang="en-GB"/>
        </a:p>
      </dgm:t>
    </dgm:pt>
    <dgm:pt modelId="{4421D747-0ECA-4167-88BE-4BFF404081DF}" type="sibTrans" cxnId="{572F21AA-275C-4D35-B3A3-B64D053A9EA3}">
      <dgm:prSet/>
      <dgm:spPr/>
      <dgm:t>
        <a:bodyPr/>
        <a:lstStyle/>
        <a:p>
          <a:endParaRPr lang="en-GB"/>
        </a:p>
      </dgm:t>
    </dgm:pt>
    <dgm:pt modelId="{68E65BA2-ABB7-4697-B3BC-4735CFAAA3AB}" type="pres">
      <dgm:prSet presAssocID="{4DB16664-5636-4893-BAEA-84C0231BEDA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4BE5F0C-39A2-46D5-86A2-8C2EF00D5440}" type="pres">
      <dgm:prSet presAssocID="{CD903583-C96E-4453-9637-471A94FB244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1FAA3407-1BED-4879-A5A0-30D5A4B5D2DE}" type="pres">
      <dgm:prSet presAssocID="{CD903583-C96E-4453-9637-471A94FB2441}" presName="rootComposite1" presStyleCnt="0"/>
      <dgm:spPr/>
      <dgm:t>
        <a:bodyPr/>
        <a:lstStyle/>
        <a:p>
          <a:endParaRPr lang="en-GB"/>
        </a:p>
      </dgm:t>
    </dgm:pt>
    <dgm:pt modelId="{A3FE63E7-F385-4121-B204-E700CB67E82B}" type="pres">
      <dgm:prSet presAssocID="{CD903583-C96E-4453-9637-471A94FB2441}" presName="rootText1" presStyleLbl="node0" presStyleIdx="0" presStyleCnt="1" custScaleY="557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945392B-CAEF-4442-A8D2-97E0ADD13067}" type="pres">
      <dgm:prSet presAssocID="{CD903583-C96E-4453-9637-471A94FB2441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3601800-994E-4C53-86BD-D778F83FA841}" type="pres">
      <dgm:prSet presAssocID="{CD903583-C96E-4453-9637-471A94FB2441}" presName="hierChild2" presStyleCnt="0"/>
      <dgm:spPr/>
      <dgm:t>
        <a:bodyPr/>
        <a:lstStyle/>
        <a:p>
          <a:endParaRPr lang="en-GB"/>
        </a:p>
      </dgm:t>
    </dgm:pt>
    <dgm:pt modelId="{AECFCE0E-2751-4EB0-8299-91B28D594625}" type="pres">
      <dgm:prSet presAssocID="{EE432B48-CCE7-4D42-91F1-E41B5E50FE9A}" presName="Name37" presStyleLbl="parChTrans1D2" presStyleIdx="0" presStyleCnt="4"/>
      <dgm:spPr/>
      <dgm:t>
        <a:bodyPr/>
        <a:lstStyle/>
        <a:p>
          <a:endParaRPr lang="en-GB"/>
        </a:p>
      </dgm:t>
    </dgm:pt>
    <dgm:pt modelId="{045FD917-DB01-4E44-96DE-A73130D43772}" type="pres">
      <dgm:prSet presAssocID="{4B879E5C-F39D-49DB-89A2-964E77A590D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9BD299-579F-4C9D-87F5-2B1074A2AC58}" type="pres">
      <dgm:prSet presAssocID="{4B879E5C-F39D-49DB-89A2-964E77A590D0}" presName="rootComposite" presStyleCnt="0"/>
      <dgm:spPr/>
      <dgm:t>
        <a:bodyPr/>
        <a:lstStyle/>
        <a:p>
          <a:endParaRPr lang="en-GB"/>
        </a:p>
      </dgm:t>
    </dgm:pt>
    <dgm:pt modelId="{D8DB9E22-602B-49DE-98F9-4B622F28B4DE}" type="pres">
      <dgm:prSet presAssocID="{4B879E5C-F39D-49DB-89A2-964E77A590D0}" presName="rootText" presStyleLbl="node2" presStyleIdx="0" presStyleCnt="3" custScaleX="102205" custScaleY="6892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7433D5-E0C5-4EBD-9B7E-428AF6E130D0}" type="pres">
      <dgm:prSet presAssocID="{4B879E5C-F39D-49DB-89A2-964E77A590D0}" presName="rootConnector" presStyleLbl="node2" presStyleIdx="0" presStyleCnt="3"/>
      <dgm:spPr/>
      <dgm:t>
        <a:bodyPr/>
        <a:lstStyle/>
        <a:p>
          <a:endParaRPr lang="en-GB"/>
        </a:p>
      </dgm:t>
    </dgm:pt>
    <dgm:pt modelId="{6CE08EA4-7939-454E-94E7-44171FD0A1E7}" type="pres">
      <dgm:prSet presAssocID="{4B879E5C-F39D-49DB-89A2-964E77A590D0}" presName="hierChild4" presStyleCnt="0"/>
      <dgm:spPr/>
      <dgm:t>
        <a:bodyPr/>
        <a:lstStyle/>
        <a:p>
          <a:endParaRPr lang="en-GB"/>
        </a:p>
      </dgm:t>
    </dgm:pt>
    <dgm:pt modelId="{6C9C7C4B-49C1-4C51-95D5-A7268D183FE8}" type="pres">
      <dgm:prSet presAssocID="{4B879E5C-F39D-49DB-89A2-964E77A590D0}" presName="hierChild5" presStyleCnt="0"/>
      <dgm:spPr/>
      <dgm:t>
        <a:bodyPr/>
        <a:lstStyle/>
        <a:p>
          <a:endParaRPr lang="en-GB"/>
        </a:p>
      </dgm:t>
    </dgm:pt>
    <dgm:pt modelId="{B5C37D64-6F35-4D11-9BB8-1B3BFDDA2EB2}" type="pres">
      <dgm:prSet presAssocID="{EE24CD92-D0FD-4D74-A120-1BD086527C89}" presName="Name37" presStyleLbl="parChTrans1D2" presStyleIdx="1" presStyleCnt="4"/>
      <dgm:spPr/>
      <dgm:t>
        <a:bodyPr/>
        <a:lstStyle/>
        <a:p>
          <a:endParaRPr lang="en-GB"/>
        </a:p>
      </dgm:t>
    </dgm:pt>
    <dgm:pt modelId="{94B56C75-8838-4C0B-9C86-34547EDE3F3C}" type="pres">
      <dgm:prSet presAssocID="{32870A39-BD5E-4D86-8C48-4984F9C8BB8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40C2A52-8659-46E4-96E7-07BD2150708B}" type="pres">
      <dgm:prSet presAssocID="{32870A39-BD5E-4D86-8C48-4984F9C8BB8C}" presName="rootComposite" presStyleCnt="0"/>
      <dgm:spPr/>
      <dgm:t>
        <a:bodyPr/>
        <a:lstStyle/>
        <a:p>
          <a:endParaRPr lang="en-GB"/>
        </a:p>
      </dgm:t>
    </dgm:pt>
    <dgm:pt modelId="{B23C2402-2A38-4995-944C-DBCFA6A43FBC}" type="pres">
      <dgm:prSet presAssocID="{32870A39-BD5E-4D86-8C48-4984F9C8BB8C}" presName="rootText" presStyleLbl="node2" presStyleIdx="1" presStyleCnt="3" custScaleX="97823" custScaleY="7337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044672-85A2-44A4-A05F-1BD5230D23A3}" type="pres">
      <dgm:prSet presAssocID="{32870A39-BD5E-4D86-8C48-4984F9C8BB8C}" presName="rootConnector" presStyleLbl="node2" presStyleIdx="1" presStyleCnt="3"/>
      <dgm:spPr/>
      <dgm:t>
        <a:bodyPr/>
        <a:lstStyle/>
        <a:p>
          <a:endParaRPr lang="en-GB"/>
        </a:p>
      </dgm:t>
    </dgm:pt>
    <dgm:pt modelId="{81851D5C-FD20-41F3-98A3-D86F5A1C56BA}" type="pres">
      <dgm:prSet presAssocID="{32870A39-BD5E-4D86-8C48-4984F9C8BB8C}" presName="hierChild4" presStyleCnt="0"/>
      <dgm:spPr/>
      <dgm:t>
        <a:bodyPr/>
        <a:lstStyle/>
        <a:p>
          <a:endParaRPr lang="en-GB"/>
        </a:p>
      </dgm:t>
    </dgm:pt>
    <dgm:pt modelId="{A0236888-A57F-467E-82EF-9331F8188309}" type="pres">
      <dgm:prSet presAssocID="{32870A39-BD5E-4D86-8C48-4984F9C8BB8C}" presName="hierChild5" presStyleCnt="0"/>
      <dgm:spPr/>
      <dgm:t>
        <a:bodyPr/>
        <a:lstStyle/>
        <a:p>
          <a:endParaRPr lang="en-GB"/>
        </a:p>
      </dgm:t>
    </dgm:pt>
    <dgm:pt modelId="{E249CF3A-47ED-4917-839C-16442FA60857}" type="pres">
      <dgm:prSet presAssocID="{7E307577-1010-40FD-8358-86DFBF5692FB}" presName="Name37" presStyleLbl="parChTrans1D2" presStyleIdx="2" presStyleCnt="4"/>
      <dgm:spPr/>
      <dgm:t>
        <a:bodyPr/>
        <a:lstStyle/>
        <a:p>
          <a:endParaRPr lang="en-GB"/>
        </a:p>
      </dgm:t>
    </dgm:pt>
    <dgm:pt modelId="{ABEDBC09-D8F0-4D2C-8D82-7B972E5282C7}" type="pres">
      <dgm:prSet presAssocID="{4855FE2D-F59B-45D4-9B94-6754A161689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FC52A59-A9E2-4F8E-A9E9-EA7ED198B2E2}" type="pres">
      <dgm:prSet presAssocID="{4855FE2D-F59B-45D4-9B94-6754A161689F}" presName="rootComposite" presStyleCnt="0"/>
      <dgm:spPr/>
      <dgm:t>
        <a:bodyPr/>
        <a:lstStyle/>
        <a:p>
          <a:endParaRPr lang="en-GB"/>
        </a:p>
      </dgm:t>
    </dgm:pt>
    <dgm:pt modelId="{FB098FC3-EB81-42E8-8FD2-B0A40AD4BC53}" type="pres">
      <dgm:prSet presAssocID="{4855FE2D-F59B-45D4-9B94-6754A161689F}" presName="rootText" presStyleLbl="node2" presStyleIdx="2" presStyleCnt="3" custScaleX="95100" custScaleY="689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2917BC8-4621-4E41-AAC5-C0FE17518D9B}" type="pres">
      <dgm:prSet presAssocID="{4855FE2D-F59B-45D4-9B94-6754A161689F}" presName="rootConnector" presStyleLbl="node2" presStyleIdx="2" presStyleCnt="3"/>
      <dgm:spPr/>
      <dgm:t>
        <a:bodyPr/>
        <a:lstStyle/>
        <a:p>
          <a:endParaRPr lang="en-GB"/>
        </a:p>
      </dgm:t>
    </dgm:pt>
    <dgm:pt modelId="{3FC0D9B8-B20D-4D81-9989-966AF55429EC}" type="pres">
      <dgm:prSet presAssocID="{4855FE2D-F59B-45D4-9B94-6754A161689F}" presName="hierChild4" presStyleCnt="0"/>
      <dgm:spPr/>
      <dgm:t>
        <a:bodyPr/>
        <a:lstStyle/>
        <a:p>
          <a:endParaRPr lang="en-GB"/>
        </a:p>
      </dgm:t>
    </dgm:pt>
    <dgm:pt modelId="{B66E51E8-63E1-4508-A981-FE20B65DCB0F}" type="pres">
      <dgm:prSet presAssocID="{4855FE2D-F59B-45D4-9B94-6754A161689F}" presName="hierChild5" presStyleCnt="0"/>
      <dgm:spPr/>
      <dgm:t>
        <a:bodyPr/>
        <a:lstStyle/>
        <a:p>
          <a:endParaRPr lang="en-GB"/>
        </a:p>
      </dgm:t>
    </dgm:pt>
    <dgm:pt modelId="{838D8D5C-6AD6-4A93-9C9A-5B8ED69FE373}" type="pres">
      <dgm:prSet presAssocID="{CD903583-C96E-4453-9637-471A94FB2441}" presName="hierChild3" presStyleCnt="0"/>
      <dgm:spPr/>
      <dgm:t>
        <a:bodyPr/>
        <a:lstStyle/>
        <a:p>
          <a:endParaRPr lang="en-GB"/>
        </a:p>
      </dgm:t>
    </dgm:pt>
    <dgm:pt modelId="{8A53C6B5-3C42-48C4-B518-D13B24D8737F}" type="pres">
      <dgm:prSet presAssocID="{A8FD2811-51CD-4D75-9339-B25E278BA1BC}" presName="Name111" presStyleLbl="parChTrans1D2" presStyleIdx="3" presStyleCnt="4"/>
      <dgm:spPr/>
      <dgm:t>
        <a:bodyPr/>
        <a:lstStyle/>
        <a:p>
          <a:endParaRPr lang="en-GB"/>
        </a:p>
      </dgm:t>
    </dgm:pt>
    <dgm:pt modelId="{E7EA1447-719A-4F9E-9EE8-1CF03CBC8D0E}" type="pres">
      <dgm:prSet presAssocID="{E0B11607-7BC5-4C37-914D-AD37D213E967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2796C3E-0583-45BE-8F97-1AEE1507639F}" type="pres">
      <dgm:prSet presAssocID="{E0B11607-7BC5-4C37-914D-AD37D213E967}" presName="rootComposite3" presStyleCnt="0"/>
      <dgm:spPr/>
      <dgm:t>
        <a:bodyPr/>
        <a:lstStyle/>
        <a:p>
          <a:endParaRPr lang="en-GB"/>
        </a:p>
      </dgm:t>
    </dgm:pt>
    <dgm:pt modelId="{F858A1A2-38D6-452B-872D-27F416D18116}" type="pres">
      <dgm:prSet presAssocID="{E0B11607-7BC5-4C37-914D-AD37D213E967}" presName="rootText3" presStyleLbl="asst1" presStyleIdx="0" presStyleCnt="1" custScaleX="99694" custScaleY="594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959DF1D-377E-4246-B2C2-CA87478538C3}" type="pres">
      <dgm:prSet presAssocID="{E0B11607-7BC5-4C37-914D-AD37D213E967}" presName="rootConnector3" presStyleLbl="asst1" presStyleIdx="0" presStyleCnt="1"/>
      <dgm:spPr/>
      <dgm:t>
        <a:bodyPr/>
        <a:lstStyle/>
        <a:p>
          <a:endParaRPr lang="en-GB"/>
        </a:p>
      </dgm:t>
    </dgm:pt>
    <dgm:pt modelId="{DF238C7F-FC82-4FDB-A984-6D97FF9BC79E}" type="pres">
      <dgm:prSet presAssocID="{E0B11607-7BC5-4C37-914D-AD37D213E967}" presName="hierChild6" presStyleCnt="0"/>
      <dgm:spPr/>
      <dgm:t>
        <a:bodyPr/>
        <a:lstStyle/>
        <a:p>
          <a:endParaRPr lang="en-GB"/>
        </a:p>
      </dgm:t>
    </dgm:pt>
    <dgm:pt modelId="{60E897A7-4F93-4008-8900-061C0D228DFA}" type="pres">
      <dgm:prSet presAssocID="{E0B11607-7BC5-4C37-914D-AD37D213E967}" presName="hierChild7" presStyleCnt="0"/>
      <dgm:spPr/>
      <dgm:t>
        <a:bodyPr/>
        <a:lstStyle/>
        <a:p>
          <a:endParaRPr lang="en-GB"/>
        </a:p>
      </dgm:t>
    </dgm:pt>
  </dgm:ptLst>
  <dgm:cxnLst>
    <dgm:cxn modelId="{91C04885-5A5B-4CFD-A725-CE74CA923E04}" type="presOf" srcId="{CD903583-C96E-4453-9637-471A94FB2441}" destId="{A3FE63E7-F385-4121-B204-E700CB67E82B}" srcOrd="0" destOrd="0" presId="urn:microsoft.com/office/officeart/2005/8/layout/orgChart1"/>
    <dgm:cxn modelId="{FB0F50D0-5333-44D9-9D24-A1F19A0267BB}" type="presOf" srcId="{E0B11607-7BC5-4C37-914D-AD37D213E967}" destId="{F858A1A2-38D6-452B-872D-27F416D18116}" srcOrd="0" destOrd="0" presId="urn:microsoft.com/office/officeart/2005/8/layout/orgChart1"/>
    <dgm:cxn modelId="{F4F47E0A-9C72-490E-8149-1B36B0735C07}" srcId="{4DB16664-5636-4893-BAEA-84C0231BEDA2}" destId="{CD903583-C96E-4453-9637-471A94FB2441}" srcOrd="0" destOrd="0" parTransId="{287FC2E0-43B2-4D53-A214-1EDAEFCADD2B}" sibTransId="{916B6F7D-F0CF-41EE-A310-12F23AE9FF6C}"/>
    <dgm:cxn modelId="{59969656-ACED-4244-8F9B-0B75A2D1F56A}" type="presOf" srcId="{A8FD2811-51CD-4D75-9339-B25E278BA1BC}" destId="{8A53C6B5-3C42-48C4-B518-D13B24D8737F}" srcOrd="0" destOrd="0" presId="urn:microsoft.com/office/officeart/2005/8/layout/orgChart1"/>
    <dgm:cxn modelId="{B29945F7-7BEC-4E29-9500-75BB99653D8C}" type="presOf" srcId="{4B879E5C-F39D-49DB-89A2-964E77A590D0}" destId="{E07433D5-E0C5-4EBD-9B7E-428AF6E130D0}" srcOrd="1" destOrd="0" presId="urn:microsoft.com/office/officeart/2005/8/layout/orgChart1"/>
    <dgm:cxn modelId="{F3927BD7-A9D1-4358-889F-C42A19CA8C8D}" type="presOf" srcId="{4B879E5C-F39D-49DB-89A2-964E77A590D0}" destId="{D8DB9E22-602B-49DE-98F9-4B622F28B4DE}" srcOrd="0" destOrd="0" presId="urn:microsoft.com/office/officeart/2005/8/layout/orgChart1"/>
    <dgm:cxn modelId="{690309CD-765F-404B-8920-CD79C1B64858}" type="presOf" srcId="{E0B11607-7BC5-4C37-914D-AD37D213E967}" destId="{7959DF1D-377E-4246-B2C2-CA87478538C3}" srcOrd="1" destOrd="0" presId="urn:microsoft.com/office/officeart/2005/8/layout/orgChart1"/>
    <dgm:cxn modelId="{C23A8B0C-98D3-4071-8D8E-4000342B10FD}" type="presOf" srcId="{7E307577-1010-40FD-8358-86DFBF5692FB}" destId="{E249CF3A-47ED-4917-839C-16442FA60857}" srcOrd="0" destOrd="0" presId="urn:microsoft.com/office/officeart/2005/8/layout/orgChart1"/>
    <dgm:cxn modelId="{E3BDF878-64D5-478C-B86C-1E4EC1785D0A}" srcId="{CD903583-C96E-4453-9637-471A94FB2441}" destId="{4B879E5C-F39D-49DB-89A2-964E77A590D0}" srcOrd="1" destOrd="0" parTransId="{EE432B48-CCE7-4D42-91F1-E41B5E50FE9A}" sibTransId="{9555D269-7E11-4FD6-9C19-842A70A89CB4}"/>
    <dgm:cxn modelId="{F9DFC201-3E09-42F9-8DA9-08AF92612E8D}" srcId="{CD903583-C96E-4453-9637-471A94FB2441}" destId="{32870A39-BD5E-4D86-8C48-4984F9C8BB8C}" srcOrd="2" destOrd="0" parTransId="{EE24CD92-D0FD-4D74-A120-1BD086527C89}" sibTransId="{D55C02ED-67AB-4E4C-AD60-CF313C12E602}"/>
    <dgm:cxn modelId="{ED8EB201-5C37-43C9-8DB2-964E9BE63B7F}" type="presOf" srcId="{EE432B48-CCE7-4D42-91F1-E41B5E50FE9A}" destId="{AECFCE0E-2751-4EB0-8299-91B28D594625}" srcOrd="0" destOrd="0" presId="urn:microsoft.com/office/officeart/2005/8/layout/orgChart1"/>
    <dgm:cxn modelId="{572F21AA-275C-4D35-B3A3-B64D053A9EA3}" srcId="{CD903583-C96E-4453-9637-471A94FB2441}" destId="{4855FE2D-F59B-45D4-9B94-6754A161689F}" srcOrd="3" destOrd="0" parTransId="{7E307577-1010-40FD-8358-86DFBF5692FB}" sibTransId="{4421D747-0ECA-4167-88BE-4BFF404081DF}"/>
    <dgm:cxn modelId="{0CAC8B0E-CAEC-4196-B053-A1467AB93BF0}" type="presOf" srcId="{4855FE2D-F59B-45D4-9B94-6754A161689F}" destId="{FB098FC3-EB81-42E8-8FD2-B0A40AD4BC53}" srcOrd="0" destOrd="0" presId="urn:microsoft.com/office/officeart/2005/8/layout/orgChart1"/>
    <dgm:cxn modelId="{411E132A-B5C9-4494-88CE-A643FCEE2102}" type="presOf" srcId="{4DB16664-5636-4893-BAEA-84C0231BEDA2}" destId="{68E65BA2-ABB7-4697-B3BC-4735CFAAA3AB}" srcOrd="0" destOrd="0" presId="urn:microsoft.com/office/officeart/2005/8/layout/orgChart1"/>
    <dgm:cxn modelId="{23D6AB65-C4E5-4238-AAC8-87F911D09CAE}" type="presOf" srcId="{32870A39-BD5E-4D86-8C48-4984F9C8BB8C}" destId="{36044672-85A2-44A4-A05F-1BD5230D23A3}" srcOrd="1" destOrd="0" presId="urn:microsoft.com/office/officeart/2005/8/layout/orgChart1"/>
    <dgm:cxn modelId="{425ED1E5-F568-4ACB-8E04-E75FB7909F63}" type="presOf" srcId="{32870A39-BD5E-4D86-8C48-4984F9C8BB8C}" destId="{B23C2402-2A38-4995-944C-DBCFA6A43FBC}" srcOrd="0" destOrd="0" presId="urn:microsoft.com/office/officeart/2005/8/layout/orgChart1"/>
    <dgm:cxn modelId="{F8160DA7-7ED8-4B85-AA57-EBD7381DB52B}" type="presOf" srcId="{EE24CD92-D0FD-4D74-A120-1BD086527C89}" destId="{B5C37D64-6F35-4D11-9BB8-1B3BFDDA2EB2}" srcOrd="0" destOrd="0" presId="urn:microsoft.com/office/officeart/2005/8/layout/orgChart1"/>
    <dgm:cxn modelId="{BF197D8F-FE1E-4B80-BBFF-98D8A3EA6D5E}" type="presOf" srcId="{CD903583-C96E-4453-9637-471A94FB2441}" destId="{0945392B-CAEF-4442-A8D2-97E0ADD13067}" srcOrd="1" destOrd="0" presId="urn:microsoft.com/office/officeart/2005/8/layout/orgChart1"/>
    <dgm:cxn modelId="{6BEDA497-D914-470A-BE3D-BB0BCCE68B22}" srcId="{CD903583-C96E-4453-9637-471A94FB2441}" destId="{E0B11607-7BC5-4C37-914D-AD37D213E967}" srcOrd="0" destOrd="0" parTransId="{A8FD2811-51CD-4D75-9339-B25E278BA1BC}" sibTransId="{054D5971-4023-49C9-A236-D17CC66FC1C9}"/>
    <dgm:cxn modelId="{45277E2F-4EBD-41EB-974F-416B37601D20}" type="presOf" srcId="{4855FE2D-F59B-45D4-9B94-6754A161689F}" destId="{32917BC8-4621-4E41-AAC5-C0FE17518D9B}" srcOrd="1" destOrd="0" presId="urn:microsoft.com/office/officeart/2005/8/layout/orgChart1"/>
    <dgm:cxn modelId="{5DC467C9-6D57-428D-BD42-6B062B758D32}" type="presParOf" srcId="{68E65BA2-ABB7-4697-B3BC-4735CFAAA3AB}" destId="{74BE5F0C-39A2-46D5-86A2-8C2EF00D5440}" srcOrd="0" destOrd="0" presId="urn:microsoft.com/office/officeart/2005/8/layout/orgChart1"/>
    <dgm:cxn modelId="{F16F268E-B1F9-47F7-BE46-8C103F97494B}" type="presParOf" srcId="{74BE5F0C-39A2-46D5-86A2-8C2EF00D5440}" destId="{1FAA3407-1BED-4879-A5A0-30D5A4B5D2DE}" srcOrd="0" destOrd="0" presId="urn:microsoft.com/office/officeart/2005/8/layout/orgChart1"/>
    <dgm:cxn modelId="{C81F5737-6CD3-428B-910A-0B146D8C4C21}" type="presParOf" srcId="{1FAA3407-1BED-4879-A5A0-30D5A4B5D2DE}" destId="{A3FE63E7-F385-4121-B204-E700CB67E82B}" srcOrd="0" destOrd="0" presId="urn:microsoft.com/office/officeart/2005/8/layout/orgChart1"/>
    <dgm:cxn modelId="{E971DD6E-AFF7-476D-990E-26666FD53D08}" type="presParOf" srcId="{1FAA3407-1BED-4879-A5A0-30D5A4B5D2DE}" destId="{0945392B-CAEF-4442-A8D2-97E0ADD13067}" srcOrd="1" destOrd="0" presId="urn:microsoft.com/office/officeart/2005/8/layout/orgChart1"/>
    <dgm:cxn modelId="{F4507484-12CF-4417-ADDF-D37B86C448D8}" type="presParOf" srcId="{74BE5F0C-39A2-46D5-86A2-8C2EF00D5440}" destId="{03601800-994E-4C53-86BD-D778F83FA841}" srcOrd="1" destOrd="0" presId="urn:microsoft.com/office/officeart/2005/8/layout/orgChart1"/>
    <dgm:cxn modelId="{F5ED4F98-3916-4D90-ADF7-A702439C5FD3}" type="presParOf" srcId="{03601800-994E-4C53-86BD-D778F83FA841}" destId="{AECFCE0E-2751-4EB0-8299-91B28D594625}" srcOrd="0" destOrd="0" presId="urn:microsoft.com/office/officeart/2005/8/layout/orgChart1"/>
    <dgm:cxn modelId="{EF635FED-E3B5-48C5-86E0-33B43FAD7AF5}" type="presParOf" srcId="{03601800-994E-4C53-86BD-D778F83FA841}" destId="{045FD917-DB01-4E44-96DE-A73130D43772}" srcOrd="1" destOrd="0" presId="urn:microsoft.com/office/officeart/2005/8/layout/orgChart1"/>
    <dgm:cxn modelId="{1B0E3D0B-B110-4E7E-851E-973158EA8ADC}" type="presParOf" srcId="{045FD917-DB01-4E44-96DE-A73130D43772}" destId="{099BD299-579F-4C9D-87F5-2B1074A2AC58}" srcOrd="0" destOrd="0" presId="urn:microsoft.com/office/officeart/2005/8/layout/orgChart1"/>
    <dgm:cxn modelId="{E1C58FF9-79F9-41E2-8520-AA407EB788E0}" type="presParOf" srcId="{099BD299-579F-4C9D-87F5-2B1074A2AC58}" destId="{D8DB9E22-602B-49DE-98F9-4B622F28B4DE}" srcOrd="0" destOrd="0" presId="urn:microsoft.com/office/officeart/2005/8/layout/orgChart1"/>
    <dgm:cxn modelId="{11FBE81F-6621-44CA-8A4B-13F8630D985C}" type="presParOf" srcId="{099BD299-579F-4C9D-87F5-2B1074A2AC58}" destId="{E07433D5-E0C5-4EBD-9B7E-428AF6E130D0}" srcOrd="1" destOrd="0" presId="urn:microsoft.com/office/officeart/2005/8/layout/orgChart1"/>
    <dgm:cxn modelId="{DE97EE3A-8CDC-405F-99A3-3D467B45EC24}" type="presParOf" srcId="{045FD917-DB01-4E44-96DE-A73130D43772}" destId="{6CE08EA4-7939-454E-94E7-44171FD0A1E7}" srcOrd="1" destOrd="0" presId="urn:microsoft.com/office/officeart/2005/8/layout/orgChart1"/>
    <dgm:cxn modelId="{D22BAE58-43D2-42B0-AD68-3D9A7C433820}" type="presParOf" srcId="{045FD917-DB01-4E44-96DE-A73130D43772}" destId="{6C9C7C4B-49C1-4C51-95D5-A7268D183FE8}" srcOrd="2" destOrd="0" presId="urn:microsoft.com/office/officeart/2005/8/layout/orgChart1"/>
    <dgm:cxn modelId="{6573D10E-29B1-4C5D-BEFF-9F207165E57F}" type="presParOf" srcId="{03601800-994E-4C53-86BD-D778F83FA841}" destId="{B5C37D64-6F35-4D11-9BB8-1B3BFDDA2EB2}" srcOrd="2" destOrd="0" presId="urn:microsoft.com/office/officeart/2005/8/layout/orgChart1"/>
    <dgm:cxn modelId="{C5AE1E44-E5D0-41F7-91A3-5D525BBFD7BD}" type="presParOf" srcId="{03601800-994E-4C53-86BD-D778F83FA841}" destId="{94B56C75-8838-4C0B-9C86-34547EDE3F3C}" srcOrd="3" destOrd="0" presId="urn:microsoft.com/office/officeart/2005/8/layout/orgChart1"/>
    <dgm:cxn modelId="{F938613C-8559-454D-9486-D1E0FEE1AC3C}" type="presParOf" srcId="{94B56C75-8838-4C0B-9C86-34547EDE3F3C}" destId="{340C2A52-8659-46E4-96E7-07BD2150708B}" srcOrd="0" destOrd="0" presId="urn:microsoft.com/office/officeart/2005/8/layout/orgChart1"/>
    <dgm:cxn modelId="{955BCF69-5C70-42B6-9FDE-546651B0531F}" type="presParOf" srcId="{340C2A52-8659-46E4-96E7-07BD2150708B}" destId="{B23C2402-2A38-4995-944C-DBCFA6A43FBC}" srcOrd="0" destOrd="0" presId="urn:microsoft.com/office/officeart/2005/8/layout/orgChart1"/>
    <dgm:cxn modelId="{1B92E2BD-9CB3-4905-9A20-6D4DE096C8CF}" type="presParOf" srcId="{340C2A52-8659-46E4-96E7-07BD2150708B}" destId="{36044672-85A2-44A4-A05F-1BD5230D23A3}" srcOrd="1" destOrd="0" presId="urn:microsoft.com/office/officeart/2005/8/layout/orgChart1"/>
    <dgm:cxn modelId="{F18D607D-D474-4E50-8AC6-C12C6A14A4C2}" type="presParOf" srcId="{94B56C75-8838-4C0B-9C86-34547EDE3F3C}" destId="{81851D5C-FD20-41F3-98A3-D86F5A1C56BA}" srcOrd="1" destOrd="0" presId="urn:microsoft.com/office/officeart/2005/8/layout/orgChart1"/>
    <dgm:cxn modelId="{2D85B26D-A208-468C-B42C-915FE230894C}" type="presParOf" srcId="{94B56C75-8838-4C0B-9C86-34547EDE3F3C}" destId="{A0236888-A57F-467E-82EF-9331F8188309}" srcOrd="2" destOrd="0" presId="urn:microsoft.com/office/officeart/2005/8/layout/orgChart1"/>
    <dgm:cxn modelId="{BFE82D06-8BF7-434C-9C97-8B4DC9DB4E59}" type="presParOf" srcId="{03601800-994E-4C53-86BD-D778F83FA841}" destId="{E249CF3A-47ED-4917-839C-16442FA60857}" srcOrd="4" destOrd="0" presId="urn:microsoft.com/office/officeart/2005/8/layout/orgChart1"/>
    <dgm:cxn modelId="{A727052C-9582-45B1-A6AD-260290306E08}" type="presParOf" srcId="{03601800-994E-4C53-86BD-D778F83FA841}" destId="{ABEDBC09-D8F0-4D2C-8D82-7B972E5282C7}" srcOrd="5" destOrd="0" presId="urn:microsoft.com/office/officeart/2005/8/layout/orgChart1"/>
    <dgm:cxn modelId="{AC44E3F0-F05A-4DB6-BEC2-91285A1036D1}" type="presParOf" srcId="{ABEDBC09-D8F0-4D2C-8D82-7B972E5282C7}" destId="{2FC52A59-A9E2-4F8E-A9E9-EA7ED198B2E2}" srcOrd="0" destOrd="0" presId="urn:microsoft.com/office/officeart/2005/8/layout/orgChart1"/>
    <dgm:cxn modelId="{3F11CA69-3923-4D49-91D8-E14937D6F231}" type="presParOf" srcId="{2FC52A59-A9E2-4F8E-A9E9-EA7ED198B2E2}" destId="{FB098FC3-EB81-42E8-8FD2-B0A40AD4BC53}" srcOrd="0" destOrd="0" presId="urn:microsoft.com/office/officeart/2005/8/layout/orgChart1"/>
    <dgm:cxn modelId="{15EE09FF-403A-4AED-AC2D-B58117C08C6B}" type="presParOf" srcId="{2FC52A59-A9E2-4F8E-A9E9-EA7ED198B2E2}" destId="{32917BC8-4621-4E41-AAC5-C0FE17518D9B}" srcOrd="1" destOrd="0" presId="urn:microsoft.com/office/officeart/2005/8/layout/orgChart1"/>
    <dgm:cxn modelId="{5F0BD74F-D28D-4461-AA9F-FB66D380DCD6}" type="presParOf" srcId="{ABEDBC09-D8F0-4D2C-8D82-7B972E5282C7}" destId="{3FC0D9B8-B20D-4D81-9989-966AF55429EC}" srcOrd="1" destOrd="0" presId="urn:microsoft.com/office/officeart/2005/8/layout/orgChart1"/>
    <dgm:cxn modelId="{98D6E8D6-6A9A-4B24-B471-45D052F52367}" type="presParOf" srcId="{ABEDBC09-D8F0-4D2C-8D82-7B972E5282C7}" destId="{B66E51E8-63E1-4508-A981-FE20B65DCB0F}" srcOrd="2" destOrd="0" presId="urn:microsoft.com/office/officeart/2005/8/layout/orgChart1"/>
    <dgm:cxn modelId="{227E31AC-9451-4FAF-AC15-689FCDBDCFDB}" type="presParOf" srcId="{74BE5F0C-39A2-46D5-86A2-8C2EF00D5440}" destId="{838D8D5C-6AD6-4A93-9C9A-5B8ED69FE373}" srcOrd="2" destOrd="0" presId="urn:microsoft.com/office/officeart/2005/8/layout/orgChart1"/>
    <dgm:cxn modelId="{5A5EF63D-E4DA-4D86-BFF2-70EB0D267D02}" type="presParOf" srcId="{838D8D5C-6AD6-4A93-9C9A-5B8ED69FE373}" destId="{8A53C6B5-3C42-48C4-B518-D13B24D8737F}" srcOrd="0" destOrd="0" presId="urn:microsoft.com/office/officeart/2005/8/layout/orgChart1"/>
    <dgm:cxn modelId="{1A025FC8-EB3D-4842-9813-FF0822CFC40D}" type="presParOf" srcId="{838D8D5C-6AD6-4A93-9C9A-5B8ED69FE373}" destId="{E7EA1447-719A-4F9E-9EE8-1CF03CBC8D0E}" srcOrd="1" destOrd="0" presId="urn:microsoft.com/office/officeart/2005/8/layout/orgChart1"/>
    <dgm:cxn modelId="{2F9FD7EB-F3A7-4042-9621-B8D3F56362AD}" type="presParOf" srcId="{E7EA1447-719A-4F9E-9EE8-1CF03CBC8D0E}" destId="{52796C3E-0583-45BE-8F97-1AEE1507639F}" srcOrd="0" destOrd="0" presId="urn:microsoft.com/office/officeart/2005/8/layout/orgChart1"/>
    <dgm:cxn modelId="{356D485C-1BCF-4544-AF46-516822D8237E}" type="presParOf" srcId="{52796C3E-0583-45BE-8F97-1AEE1507639F}" destId="{F858A1A2-38D6-452B-872D-27F416D18116}" srcOrd="0" destOrd="0" presId="urn:microsoft.com/office/officeart/2005/8/layout/orgChart1"/>
    <dgm:cxn modelId="{BD654EE4-65FC-4B7B-8561-69488EFCF0BF}" type="presParOf" srcId="{52796C3E-0583-45BE-8F97-1AEE1507639F}" destId="{7959DF1D-377E-4246-B2C2-CA87478538C3}" srcOrd="1" destOrd="0" presId="urn:microsoft.com/office/officeart/2005/8/layout/orgChart1"/>
    <dgm:cxn modelId="{02B79C80-E2F5-4C01-83C4-2C01F3EECF8C}" type="presParOf" srcId="{E7EA1447-719A-4F9E-9EE8-1CF03CBC8D0E}" destId="{DF238C7F-FC82-4FDB-A984-6D97FF9BC79E}" srcOrd="1" destOrd="0" presId="urn:microsoft.com/office/officeart/2005/8/layout/orgChart1"/>
    <dgm:cxn modelId="{1BA394C9-326C-4563-9367-2B22348BEC1B}" type="presParOf" srcId="{E7EA1447-719A-4F9E-9EE8-1CF03CBC8D0E}" destId="{60E897A7-4F93-4008-8900-061C0D228DF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3C6B5-3C42-48C4-B518-D13B24D8737F}">
      <dsp:nvSpPr>
        <dsp:cNvPr id="0" name=""/>
        <dsp:cNvSpPr/>
      </dsp:nvSpPr>
      <dsp:spPr>
        <a:xfrm>
          <a:off x="3872852" y="1300864"/>
          <a:ext cx="256993" cy="1125877"/>
        </a:xfrm>
        <a:custGeom>
          <a:avLst/>
          <a:gdLst/>
          <a:ahLst/>
          <a:cxnLst/>
          <a:rect l="0" t="0" r="0" b="0"/>
          <a:pathLst>
            <a:path>
              <a:moveTo>
                <a:pt x="256993" y="0"/>
              </a:moveTo>
              <a:lnTo>
                <a:pt x="256993" y="1125877"/>
              </a:lnTo>
              <a:lnTo>
                <a:pt x="0" y="11258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9CF3A-47ED-4917-839C-16442FA60857}">
      <dsp:nvSpPr>
        <dsp:cNvPr id="0" name=""/>
        <dsp:cNvSpPr/>
      </dsp:nvSpPr>
      <dsp:spPr>
        <a:xfrm>
          <a:off x="4129846" y="1300864"/>
          <a:ext cx="2961889" cy="22517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4760"/>
              </a:lnTo>
              <a:lnTo>
                <a:pt x="2961889" y="1994760"/>
              </a:lnTo>
              <a:lnTo>
                <a:pt x="2961889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37D64-6F35-4D11-9BB8-1B3BFDDA2EB2}">
      <dsp:nvSpPr>
        <dsp:cNvPr id="0" name=""/>
        <dsp:cNvSpPr/>
      </dsp:nvSpPr>
      <dsp:spPr>
        <a:xfrm>
          <a:off x="4084126" y="1300864"/>
          <a:ext cx="91440" cy="22517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94760"/>
              </a:lnTo>
              <a:lnTo>
                <a:pt x="132669" y="1994760"/>
              </a:lnTo>
              <a:lnTo>
                <a:pt x="132669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FCE0E-2751-4EB0-8299-91B28D594625}">
      <dsp:nvSpPr>
        <dsp:cNvPr id="0" name=""/>
        <dsp:cNvSpPr/>
      </dsp:nvSpPr>
      <dsp:spPr>
        <a:xfrm>
          <a:off x="1254906" y="1300864"/>
          <a:ext cx="2874939" cy="2251754"/>
        </a:xfrm>
        <a:custGeom>
          <a:avLst/>
          <a:gdLst/>
          <a:ahLst/>
          <a:cxnLst/>
          <a:rect l="0" t="0" r="0" b="0"/>
          <a:pathLst>
            <a:path>
              <a:moveTo>
                <a:pt x="2874939" y="0"/>
              </a:moveTo>
              <a:lnTo>
                <a:pt x="2874939" y="1994760"/>
              </a:lnTo>
              <a:lnTo>
                <a:pt x="0" y="1994760"/>
              </a:lnTo>
              <a:lnTo>
                <a:pt x="0" y="2251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E63E7-F385-4121-B204-E700CB67E82B}">
      <dsp:nvSpPr>
        <dsp:cNvPr id="0" name=""/>
        <dsp:cNvSpPr/>
      </dsp:nvSpPr>
      <dsp:spPr>
        <a:xfrm>
          <a:off x="2906066" y="618362"/>
          <a:ext cx="2447559" cy="682501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Комитет</a:t>
          </a:r>
          <a:endParaRPr lang="ru-RU" sz="1600" b="1" kern="1200" dirty="0"/>
        </a:p>
      </dsp:txBody>
      <dsp:txXfrm>
        <a:off x="2906066" y="618362"/>
        <a:ext cx="2447559" cy="682501"/>
      </dsp:txXfrm>
    </dsp:sp>
    <dsp:sp modelId="{D8DB9E22-602B-49DE-98F9-4B622F28B4DE}">
      <dsp:nvSpPr>
        <dsp:cNvPr id="0" name=""/>
        <dsp:cNvSpPr/>
      </dsp:nvSpPr>
      <dsp:spPr>
        <a:xfrm>
          <a:off x="4142" y="3552619"/>
          <a:ext cx="2501527" cy="84352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Доклады</a:t>
          </a:r>
        </a:p>
      </dsp:txBody>
      <dsp:txXfrm>
        <a:off x="4142" y="3552619"/>
        <a:ext cx="2501527" cy="843526"/>
      </dsp:txXfrm>
    </dsp:sp>
    <dsp:sp modelId="{B23C2402-2A38-4995-944C-DBCFA6A43FBC}">
      <dsp:nvSpPr>
        <dsp:cNvPr id="0" name=""/>
        <dsp:cNvSpPr/>
      </dsp:nvSpPr>
      <dsp:spPr>
        <a:xfrm>
          <a:off x="3019658" y="3552619"/>
          <a:ext cx="2394275" cy="897972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Тематическая работа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3019658" y="3552619"/>
        <a:ext cx="2394275" cy="897972"/>
      </dsp:txXfrm>
    </dsp:sp>
    <dsp:sp modelId="{FB098FC3-EB81-42E8-8FD2-B0A40AD4BC53}">
      <dsp:nvSpPr>
        <dsp:cNvPr id="0" name=""/>
        <dsp:cNvSpPr/>
      </dsp:nvSpPr>
      <dsp:spPr>
        <a:xfrm>
          <a:off x="5927921" y="3552619"/>
          <a:ext cx="2327628" cy="843502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Факультативный протокол</a:t>
          </a:r>
        </a:p>
      </dsp:txBody>
      <dsp:txXfrm>
        <a:off x="5927921" y="3552619"/>
        <a:ext cx="2327628" cy="843502"/>
      </dsp:txXfrm>
    </dsp:sp>
    <dsp:sp modelId="{F858A1A2-38D6-452B-872D-27F416D18116}">
      <dsp:nvSpPr>
        <dsp:cNvPr id="0" name=""/>
        <dsp:cNvSpPr/>
      </dsp:nvSpPr>
      <dsp:spPr>
        <a:xfrm>
          <a:off x="1432783" y="2062918"/>
          <a:ext cx="2440069" cy="727647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Секретариат</a:t>
          </a:r>
          <a:endParaRPr lang="en-GB" sz="1600" b="1" kern="1200" dirty="0" smtClean="0"/>
        </a:p>
      </dsp:txBody>
      <dsp:txXfrm>
        <a:off x="1432783" y="2062918"/>
        <a:ext cx="2440069" cy="727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A715587-E883-415B-A5A0-94922F7D50BE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157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DAF6EA18-40B2-4990-9CA6-F39C8A2D2758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239459A-6FC6-41BC-A75A-9E904C8F0F2E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9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E6B08BC-DEA2-4983-97B0-570809E25DFE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760420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AB90DD-C5C7-4A00-95E4-9E10B7A50BA2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77998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8C2DD35-BD5B-4951-8E61-546176891C32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48896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17BFBD4-1BD3-4E56-9C6B-306EF5435EE7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05123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6854DA-5116-48C2-B0FD-75A22BB82239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8094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543DE8-D809-4F46-B85A-FD66AA4006DC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9408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30601B6-09DC-4517-B893-DF5F76FDF922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31430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148D78F-D991-4FE3-AD7E-8B70BA962A8E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96354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EFC4B94-276C-4C24-9E27-E0AFFF83B28A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49856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9ABDF8-DA91-4D6A-9736-F705E613B652}" type="slidenum">
              <a:rPr lang="en-US" smtClean="0">
                <a:solidFill>
                  <a:srgbClr val="000000"/>
                </a:solidFill>
              </a:rPr>
              <a:pPr eaLnBrk="1" hangingPunct="1"/>
              <a:t>5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02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1087933-EFC9-49E6-BDB1-36DA8CE2C036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87932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2097C60-BF23-4D9D-BC14-92BA09C5A737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59327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2B5B65-0F3F-44CE-8D81-E745C43BB465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98593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A6A6541-6E98-4EF6-9DC5-A96BE4816A13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73754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029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24376-64E8-4C58-9132-238E5B126C0C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34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B5D6F-3E3B-4211-A4B1-7485D8BF85B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C197E-FF45-448C-B1D7-C67B4C4D31B9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46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9A970-2352-40C6-A085-BB703760DBDE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911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33FF1-9502-469A-B0A5-8049B0798756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532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36048-8E08-4933-BB72-F3ABA4831C5A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4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042A5-4FCE-494C-B9EE-49E1EDDFBA76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3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42298B70-003E-4617-9BF9-F5AE0E12C0D2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6" r:id="rId7"/>
    <p:sldLayoutId id="2147483987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Sessions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Arial" charset="0"/>
              </a:rPr>
              <a:t>Модуль 7.1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823200" cy="1727200"/>
          </a:xfrm>
        </p:spPr>
        <p:txBody>
          <a:bodyPr/>
          <a:lstStyle/>
          <a:p>
            <a:r>
              <a:rPr lang="ru-RU" sz="3400" dirty="0" smtClean="0">
                <a:latin typeface="Arial" charset="0"/>
              </a:rPr>
              <a:t>Представление докладов государств</a:t>
            </a:r>
            <a:r>
              <a:rPr lang="ru-RU" dirty="0" smtClean="0"/>
              <a:t> </a:t>
            </a:r>
            <a:r>
              <a:rPr lang="ru-RU" sz="3400" dirty="0" smtClean="0">
                <a:latin typeface="Arial" charset="0"/>
              </a:rPr>
              <a:t>Комитету по правам инвалидов </a:t>
            </a:r>
            <a:endParaRPr lang="ru-RU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Перечень вопросов: Тунис</a:t>
            </a: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557213" y="946943"/>
            <a:ext cx="8010525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2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073150"/>
            <a:ext cx="8010525" cy="84137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600" i="1" dirty="0"/>
              <a:t>В докладе не представлено никакой информации о предотвращении</a:t>
            </a:r>
            <a:r>
              <a:rPr sz="1600" dirty="0" smtClean="0"/>
              <a:t> </a:t>
            </a:r>
            <a:r>
              <a:rPr lang="fr-CH" sz="1600" i="1" dirty="0"/>
              <a:t>насилия в отношении</a:t>
            </a:r>
            <a:r>
              <a:rPr sz="1600" dirty="0" smtClean="0"/>
              <a:t> </a:t>
            </a:r>
            <a:r>
              <a:rPr lang="fr-CH" sz="1600" i="1" dirty="0"/>
              <a:t>детей.</a:t>
            </a:r>
          </a:p>
          <a:p>
            <a:pPr algn="r">
              <a:defRPr/>
            </a:pPr>
            <a:r>
              <a:rPr lang="fr-CH" sz="1600" b="1" i="1" dirty="0"/>
              <a:t>Первоначальный доклад Туниса</a:t>
            </a:r>
            <a:endParaRPr lang="ru-RU" sz="1600" b="1" i="1" dirty="0"/>
          </a:p>
        </p:txBody>
      </p:sp>
      <p:sp>
        <p:nvSpPr>
          <p:cNvPr id="5" name="Rectangle 4"/>
          <p:cNvSpPr/>
          <p:nvPr/>
        </p:nvSpPr>
        <p:spPr>
          <a:xfrm>
            <a:off x="539552" y="2276872"/>
            <a:ext cx="8010525" cy="1192212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i="1" dirty="0" smtClean="0"/>
              <a:t>Просим описать конкретные меры, предусмотренные в Кодексе о защите детей в целях обеспечения защиты детей с ограниченными возможностями. Как проходит рассмотрение фактов насилия в отношении детей-инвалидов?</a:t>
            </a:r>
          </a:p>
          <a:p>
            <a:pPr algn="r">
              <a:defRPr/>
            </a:pPr>
            <a:r>
              <a:rPr lang="ru-RU" sz="1600" b="1" i="1" dirty="0" smtClean="0"/>
              <a:t>Перечень вопросов Комитета для Туниса</a:t>
            </a:r>
            <a:r>
              <a:rPr lang="ru-RU" sz="1600" dirty="0" smtClean="0"/>
              <a:t> </a:t>
            </a:r>
            <a:endParaRPr lang="ru-RU" sz="1600" b="1" i="1" dirty="0"/>
          </a:p>
        </p:txBody>
      </p:sp>
      <p:sp>
        <p:nvSpPr>
          <p:cNvPr id="6" name="Rectangle 5"/>
          <p:cNvSpPr/>
          <p:nvPr/>
        </p:nvSpPr>
        <p:spPr>
          <a:xfrm>
            <a:off x="557213" y="3848101"/>
            <a:ext cx="8010525" cy="224710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i="1" dirty="0" smtClean="0"/>
              <a:t>В этой связи мы хотели бы отметить, что Кодекс о защите детей, вступивший в силу с принятием закона № 92 от 9 ноября 1995 года, гарантирует всем детям, и в частности, детям с ограниченными возможностями, свободу от различных форм эксплуатации, насилия и жестокого обращения. Согласно указанного кодекса факты сексуальной или экономической эксплуатации и укоренившегося жестокого обращения в отношении детей считаются проявлениями трудной жизненной ситуации, которые требуют оперативного вмешательства как со стороны сотрудников служб защиты детей, так и судов по семейным делам.</a:t>
            </a:r>
          </a:p>
          <a:p>
            <a:pPr algn="r">
              <a:defRPr/>
            </a:pPr>
            <a:r>
              <a:rPr lang="fr-CH" sz="1600" b="1" i="1" dirty="0" smtClean="0"/>
              <a:t>Ответ </a:t>
            </a:r>
            <a:r>
              <a:rPr lang="fr-CH" sz="1600" b="1" i="1" dirty="0"/>
              <a:t>Туниса Комитету</a:t>
            </a:r>
            <a:r>
              <a:rPr lang="fr-CH" b="1" i="1" dirty="0"/>
              <a:t>:</a:t>
            </a:r>
            <a:endParaRPr lang="ru-RU" b="1" i="1" dirty="0"/>
          </a:p>
        </p:txBody>
      </p:sp>
      <p:sp>
        <p:nvSpPr>
          <p:cNvPr id="7" name="Down Arrow 6"/>
          <p:cNvSpPr/>
          <p:nvPr/>
        </p:nvSpPr>
        <p:spPr>
          <a:xfrm>
            <a:off x="3995936" y="1988840"/>
            <a:ext cx="484187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048125" y="3521075"/>
            <a:ext cx="484188" cy="25241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Заключительные замечания (Тунис)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263" y="1530350"/>
            <a:ext cx="8180387" cy="457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600" i="1" dirty="0">
                <a:solidFill>
                  <a:schemeClr val="tx1"/>
                </a:solidFill>
              </a:rPr>
              <a:t>Комитет особенно обеспокоен низким показателем информации о случаях укоренившегося жестокого обращения с детьми, включая детей-инвалидов, которое может быть равнозначно нахождению в опасности, учитывая результаты обследования по многим показателям с применением гнездовой выборки [...].</a:t>
            </a:r>
            <a:endParaRPr lang="ru-RU" sz="1600" i="1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1600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1600" b="1" i="1" dirty="0">
                <a:solidFill>
                  <a:schemeClr val="tx1"/>
                </a:solidFill>
              </a:rPr>
              <a:t>Комитет рекомендует:</a:t>
            </a:r>
            <a:r>
              <a:rPr sz="1600" dirty="0" smtClean="0"/>
              <a:t> </a:t>
            </a:r>
          </a:p>
          <a:p>
            <a:pPr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	</a:t>
            </a:r>
            <a:r>
              <a:rPr lang="en-GB" sz="1600" b="1" i="1" dirty="0" smtClean="0">
                <a:solidFill>
                  <a:schemeClr val="tx1"/>
                </a:solidFill>
              </a:rPr>
              <a:t>(a) оценить проблему насилия в отношении мальчиков и девочек-инвалидов и обеспечить систематический сбор дезагрегированных данных [...];</a:t>
            </a:r>
            <a:endParaRPr lang="ru-RU" sz="1600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	</a:t>
            </a:r>
            <a:r>
              <a:rPr lang="en-GB" sz="1600" b="1" i="1" dirty="0" smtClean="0">
                <a:solidFill>
                  <a:schemeClr val="tx1"/>
                </a:solidFill>
              </a:rPr>
              <a:t>(b) обеспечить, чтобы учреждения, предоставляющие уход за детьми-инвалидами, укомплектовывались специально подготовленным персоналом, отвечали надлежащим стандартам, регулярно контролировались и подвергались оценке, и установить процедуры обжалования, доступные для детей-инвалидов;</a:t>
            </a:r>
            <a:endParaRPr lang="ru-RU" sz="1600" i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	</a:t>
            </a:r>
            <a:r>
              <a:rPr lang="en-GB" sz="1600" b="1" i="1" dirty="0" smtClean="0">
                <a:solidFill>
                  <a:schemeClr val="tx1"/>
                </a:solidFill>
              </a:rPr>
              <a:t>(c) создать независимые механизмы последующих действий;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b="1" i="1" dirty="0" smtClean="0">
                <a:solidFill>
                  <a:schemeClr val="tx1"/>
                </a:solidFill>
              </a:rPr>
              <a:t>	</a:t>
            </a:r>
            <a:r>
              <a:rPr lang="en-GB" sz="1600" b="1" i="1" dirty="0" smtClean="0">
                <a:solidFill>
                  <a:schemeClr val="tx1"/>
                </a:solidFill>
              </a:rPr>
              <a:t>(d) предпринять шаги для замены институционального ухода за мальчиками и девочками-инвалидами системами ухода на базе общин.</a:t>
            </a:r>
          </a:p>
          <a:p>
            <a:pPr algn="r"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CRPD/C/TUN/CO/1, пп. 16 -1 7</a:t>
            </a:r>
            <a:endParaRPr lang="ru-RU" sz="1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smtClean="0">
                <a:latin typeface="Arial" charset="0"/>
              </a:rPr>
              <a:t>Выполнение рекомендаций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10648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Выпуск пресс-релиза и проведение пресс-конференции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Публикация заключительных замечаний и рекомендаций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Рассылка всем участвующим министерствам и ведомствам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/>
              <a:t>Совещание с представителями гражданского общества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Проведение круглого стола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Разработка план-графика осуществления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dirty="0" smtClean="0"/>
              <a:t>Обращение в Организацию Объединенных Наций с просьбой о поддержке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400" i="1" dirty="0" smtClean="0"/>
              <a:t>Другие мероприятия…</a:t>
            </a:r>
            <a:endParaRPr lang="ru-RU" sz="24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ru-RU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558212" cy="1090612"/>
          </a:xfrm>
        </p:spPr>
        <p:txBody>
          <a:bodyPr/>
          <a:lstStyle/>
          <a:p>
            <a:pPr algn="ctr" eaLnBrk="1" hangingPunct="1"/>
            <a:r>
              <a:rPr lang="fr-FR" sz="3500" smtClean="0">
                <a:latin typeface="Arial" charset="0"/>
              </a:rPr>
              <a:t>Функции представления докладов</a:t>
            </a: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10648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Оценка процесса осуществления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Определение сильных и слабых сторон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Обращение к международным экспертам с просьбой о поддержке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Повышение эффективности сбора и анализа данных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Углубление знаний о Конвенции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Усиление координации в правительстве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Активизация диалога с организациями гражданского общества и НПЗУ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Обмен опытом с другими странами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i="1" dirty="0" smtClean="0"/>
              <a:t>Другие функции…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ru-RU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ru-RU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17500" y="365125"/>
            <a:ext cx="8599488" cy="1143000"/>
          </a:xfrm>
        </p:spPr>
        <p:txBody>
          <a:bodyPr/>
          <a:lstStyle/>
          <a:p>
            <a:pPr algn="ctr" eaLnBrk="1" hangingPunct="1"/>
            <a:r>
              <a:rPr lang="ru-RU" sz="3500" dirty="0" smtClean="0">
                <a:latin typeface="Arial" charset="0"/>
              </a:rPr>
              <a:t>Источники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ru-RU" sz="2200" dirty="0" smtClean="0">
                <a:latin typeface="Arial" charset="0"/>
              </a:rPr>
              <a:t>Конвенция о правах инвалидов;</a:t>
            </a:r>
          </a:p>
          <a:p>
            <a:pPr eaLnBrk="1" hangingPunct="1"/>
            <a:r>
              <a:rPr lang="ru-RU" sz="2200" dirty="0" smtClean="0">
                <a:latin typeface="Arial" charset="0"/>
              </a:rPr>
              <a:t>Руководящие принципы представления докладов (CRDP/</a:t>
            </a:r>
            <a:r>
              <a:rPr lang="ru-RU" sz="2200" dirty="0" err="1" smtClean="0">
                <a:latin typeface="Arial" charset="0"/>
              </a:rPr>
              <a:t>C</a:t>
            </a:r>
            <a:r>
              <a:rPr lang="ru-RU" sz="2200" dirty="0" smtClean="0">
                <a:latin typeface="Arial" charset="0"/>
              </a:rPr>
              <a:t>/2/3)</a:t>
            </a:r>
          </a:p>
          <a:p>
            <a:pPr eaLnBrk="1" hangingPunct="1"/>
            <a:r>
              <a:rPr lang="ru-RU" sz="2200" dirty="0" smtClean="0">
                <a:latin typeface="Arial" charset="0"/>
              </a:rPr>
              <a:t>Первоначальный доклад Перу </a:t>
            </a:r>
          </a:p>
          <a:p>
            <a:pPr eaLnBrk="1" hangingPunct="1"/>
            <a:r>
              <a:rPr lang="ru-RU" sz="2200" dirty="0" smtClean="0">
                <a:latin typeface="Arial" charset="0"/>
              </a:rPr>
              <a:t>Перечень вопросов для Туниса </a:t>
            </a:r>
          </a:p>
          <a:p>
            <a:pPr eaLnBrk="1" hangingPunct="1"/>
            <a:r>
              <a:rPr lang="ru-RU" sz="2200" dirty="0" smtClean="0">
                <a:latin typeface="Arial" charset="0"/>
              </a:rPr>
              <a:t>Заключительные замечания, Тунис</a:t>
            </a:r>
          </a:p>
          <a:p>
            <a:pPr eaLnBrk="1" hangingPunct="1"/>
            <a:r>
              <a:rPr lang="ru-RU" sz="2200" dirty="0" smtClean="0">
                <a:latin typeface="Arial" charset="0"/>
                <a:hlinkClick r:id="rId3"/>
              </a:rPr>
              <a:t>www.ohchr.org/EN/HRBodies/CRPD/Pages/Sessions.aspx</a:t>
            </a:r>
          </a:p>
          <a:p>
            <a:pPr eaLnBrk="1" hangingPunct="1"/>
            <a:endParaRPr lang="ru-RU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73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Изучить цель и содержание докладов государств Комитету по правам инвалидов докладов</a:t>
            </a:r>
            <a:endParaRPr lang="ru-RU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Изучить процесс подготовки и представления докладов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84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Комитет по правам инвалидов</a:t>
            </a:r>
            <a:endParaRPr lang="ru-RU" sz="20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Требования к представлению докладов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Цикл представления докладов договорному органу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Методология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Руководящие принципы представления докладов</a:t>
            </a:r>
            <a:endParaRPr lang="ru-RU" sz="20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Перечень вопросов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Сессия Комитета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Заключительные замечания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Выполнение рекомендаций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Функции представления докладов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smtClean="0">
                <a:solidFill>
                  <a:schemeClr val="tx2"/>
                </a:solidFill>
              </a:rPr>
              <a:t>Цели</a:t>
            </a:r>
            <a:endParaRPr lang="ru-RU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Комитет по правам инвалидов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09746174"/>
              </p:ext>
            </p:extLst>
          </p:nvPr>
        </p:nvGraphicFramePr>
        <p:xfrm>
          <a:off x="496957" y="974035"/>
          <a:ext cx="8259693" cy="506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122238"/>
            <a:ext cx="8439150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Требования к представлению докладов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95325" y="1365250"/>
            <a:ext cx="8061325" cy="46164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Каждое государство-участник представляет Комитету через Генерального секретаря Организации Объединенных Наций </a:t>
            </a:r>
            <a:r>
              <a:rPr lang="ru-RU" sz="2000" b="1" i="1" dirty="0" smtClean="0">
                <a:latin typeface="Arial" pitchFamily="34" charset="0"/>
              </a:rPr>
              <a:t>всеобъемлющий доклад</a:t>
            </a:r>
            <a:r>
              <a:rPr lang="ru-RU" sz="2000" i="1" dirty="0" smtClean="0">
                <a:latin typeface="Arial" pitchFamily="34" charset="0"/>
              </a:rPr>
              <a:t> о мерах, принятых для осуществления им своих обязательств по настоящей Конвенции, о прогрессе, достигнутом в этом отношении, </a:t>
            </a:r>
            <a:r>
              <a:rPr lang="ru-RU" sz="2000" b="1" i="1" dirty="0" smtClean="0">
                <a:latin typeface="Arial" pitchFamily="34" charset="0"/>
              </a:rPr>
              <a:t>в течение двух лет</a:t>
            </a:r>
            <a:r>
              <a:rPr lang="ru-RU" sz="2000" i="1" dirty="0" smtClean="0">
                <a:latin typeface="Arial" pitchFamily="34" charset="0"/>
              </a:rPr>
              <a:t> после вступления настоящей Конвенции в силу для соответствующего государства-участника.</a:t>
            </a:r>
          </a:p>
          <a:p>
            <a:pPr>
              <a:defRPr/>
            </a:pP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Затем государства-участники представляют </a:t>
            </a:r>
            <a:r>
              <a:rPr lang="ru-RU" sz="2000" b="1" i="1" dirty="0" smtClean="0">
                <a:latin typeface="Arial" pitchFamily="34" charset="0"/>
              </a:rPr>
              <a:t>последующие доклады</a:t>
            </a:r>
            <a:r>
              <a:rPr lang="ru-RU" sz="2000" i="1" dirty="0" smtClean="0">
                <a:latin typeface="Arial" pitchFamily="34" charset="0"/>
              </a:rPr>
              <a:t> не реже чем </a:t>
            </a:r>
            <a:r>
              <a:rPr lang="ru-RU" sz="2000" b="1" i="1" dirty="0" smtClean="0">
                <a:latin typeface="Arial" pitchFamily="34" charset="0"/>
              </a:rPr>
              <a:t>раз в четыре года</a:t>
            </a:r>
            <a:r>
              <a:rPr lang="ru-RU" sz="2000" i="1" dirty="0" smtClean="0">
                <a:latin typeface="Arial" pitchFamily="34" charset="0"/>
              </a:rPr>
              <a:t>, а также тогда, когда об этом просит Комитет.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2000" dirty="0" smtClean="0">
                <a:latin typeface="Arial" pitchFamily="34" charset="0"/>
              </a:rPr>
              <a:t>ст. 35 (1)-(2</a:t>
            </a:r>
            <a:r>
              <a:rPr lang="en-GB" sz="2000" dirty="0" smtClean="0">
                <a:latin typeface="Arial" pitchFamily="34" charset="0"/>
              </a:rPr>
              <a:t>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57188" y="304800"/>
            <a:ext cx="8405812" cy="666750"/>
          </a:xfrm>
        </p:spPr>
        <p:txBody>
          <a:bodyPr/>
          <a:lstStyle/>
          <a:p>
            <a:pPr algn="ctr"/>
            <a:r>
              <a:rPr lang="ru-RU" sz="2800" dirty="0" smtClean="0">
                <a:latin typeface="Arial" charset="0"/>
              </a:rPr>
              <a:t>Цикл представления докладов договорному органу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400"/>
            <a:ext cx="1600200" cy="6858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представляет доклад</a:t>
            </a:r>
          </a:p>
        </p:txBody>
      </p:sp>
      <p:sp>
        <p:nvSpPr>
          <p:cNvPr id="5" name="Oval 4"/>
          <p:cNvSpPr/>
          <p:nvPr/>
        </p:nvSpPr>
        <p:spPr>
          <a:xfrm>
            <a:off x="1371600" y="2057400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400" dirty="0" smtClean="0">
                <a:solidFill>
                  <a:prstClr val="white"/>
                </a:solidFill>
              </a:rPr>
              <a:t>:</a:t>
            </a:r>
            <a:endParaRPr lang="en-US" sz="1400" dirty="0">
              <a:solidFill>
                <a:prstClr val="white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перечень вопросов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6858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представляет ответы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400" dirty="0" smtClean="0">
                <a:solidFill>
                  <a:prstClr val="white"/>
                </a:solidFill>
              </a:rPr>
              <a:t>:</a:t>
            </a:r>
            <a:endParaRPr lang="en-US" sz="1400" dirty="0">
              <a:solidFill>
                <a:prstClr val="white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заключительные замечания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prstClr val="black"/>
                </a:solidFill>
              </a:rPr>
              <a:t>СЕССИЯ </a:t>
            </a:r>
            <a:r>
              <a:rPr lang="en-US" sz="1400" b="1" dirty="0" smtClean="0">
                <a:solidFill>
                  <a:prstClr val="black"/>
                </a:solidFill>
              </a:rPr>
              <a:t>КОМИТЕТА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</a:rPr>
              <a:t>Государство представляет доклад и отвечает на вопросы членов Комитета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выполняет рекомендации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1200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400" dirty="0" smtClean="0">
                <a:solidFill>
                  <a:prstClr val="white"/>
                </a:solidFill>
              </a:rPr>
              <a:t>:</a:t>
            </a:r>
            <a:endParaRPr lang="en-US" sz="1400" dirty="0">
              <a:solidFill>
                <a:prstClr val="white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последующая деятельность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Методология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ПЕРВОНАЧАЛЬНЫЙ ОБЗОР КЛЮЧЕВЫХ ВОПРОСОВ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4757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sz="1600" dirty="0" smtClean="0"/>
              <a:t>К</a:t>
            </a:r>
            <a:r>
              <a:rPr lang="ru-RU" sz="1600" dirty="0" smtClean="0"/>
              <a:t>УРИРУЮЩАЯ ИНСТАНЦИЯ</a:t>
            </a:r>
            <a:r>
              <a:rPr sz="1600" dirty="0" smtClean="0"/>
              <a:t>/КООРДИНАЦИОННЫЙ </a:t>
            </a:r>
            <a:r>
              <a:rPr sz="1600" dirty="0" smtClean="0"/>
              <a:t>МЕХАНИЗМ СОЗДАЕТ РАБОЧУЮ ГРУППУ ПО ПОДГОТОВКЕ ДОКЛАДА</a:t>
            </a:r>
            <a:endParaRPr lang="ru-RU" sz="1600" dirty="0"/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АНАЛИЗ ЗАКОНОДАТЕЛЬСТВА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11960" y="1412776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11960" y="2420888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СБОР ДАННЫХ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09589" y="382766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084168" y="3861048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ОБОБЩЕНИЕ ИНФОРМАЦИИ И ПОДГОТОВКА ПРОЕКТА ДОКЛАДА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2"/>
            <a:ext cx="7666038" cy="54133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sz="1500" dirty="0" smtClean="0"/>
              <a:t>КОНСУЛЬТАЦИИ С ПРАВИТЕЛЬСТВОМ И ДРУГИМИ СУБЪЕКТАМИ И ДОРАБОТКА</a:t>
            </a:r>
            <a:r>
              <a:rPr lang="ru-RU" sz="1500" dirty="0" smtClean="0"/>
              <a:t> ДОКЛАДА</a:t>
            </a:r>
            <a:endParaRPr sz="1500" dirty="0" smtClean="0"/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Руководящие принципы представления докладов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1093788"/>
            <a:ext cx="8159750" cy="49688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400" i="1" dirty="0" smtClean="0"/>
              <a:t>Цель руководящих принципов представления докладов состоит в том, чтобы дать рекомендации государствам-участникам относительно формы и содержания докладов для упрощения процедуры их подготовки и обеспечения полноты охвата и единообразия представления докладов государствами-участниками.  Выполнение руководящих принципов позволит Комитету снизить объем дополнительной информации... </a:t>
            </a:r>
          </a:p>
          <a:p>
            <a:pPr>
              <a:defRPr/>
            </a:pPr>
            <a:endParaRPr lang="ru-RU" sz="2400" i="1" dirty="0" smtClean="0"/>
          </a:p>
          <a:p>
            <a:pPr algn="r">
              <a:defRPr/>
            </a:pPr>
            <a:r>
              <a:rPr lang="ru-RU" sz="2400" dirty="0" smtClean="0"/>
              <a:t>CRPD/</a:t>
            </a:r>
            <a:r>
              <a:rPr lang="ru-RU" sz="2400" dirty="0" err="1" smtClean="0"/>
              <a:t>C</a:t>
            </a:r>
            <a:r>
              <a:rPr lang="ru-RU" sz="2400" dirty="0" smtClean="0"/>
              <a:t>/2/3, п. 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Пример: Политические</a:t>
            </a:r>
            <a:r>
              <a:rPr dirty="0" smtClean="0"/>
              <a:t> </a:t>
            </a:r>
            <a:r>
              <a:rPr lang="fr-FR" sz="3600" dirty="0" smtClean="0">
                <a:latin typeface="Arial" charset="0"/>
              </a:rPr>
              <a:t>права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935038"/>
            <a:ext cx="8140700" cy="51276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dirty="0" smtClean="0"/>
              <a:t>Согласно </a:t>
            </a:r>
            <a:r>
              <a:rPr lang="ru-RU" sz="2200" b="1" dirty="0" smtClean="0"/>
              <a:t>руководящим принципам представления докладов </a:t>
            </a:r>
            <a:r>
              <a:rPr lang="ru-RU" sz="2200" dirty="0" smtClean="0"/>
              <a:t>направлен следующий запрос о предоставлении следующей информации по статье 29 (политические права):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Законы и иные меры, гарантирующие</a:t>
            </a:r>
            <a:r>
              <a:rPr lang="ru-RU" sz="2200" dirty="0" smtClean="0"/>
              <a:t> </a:t>
            </a:r>
            <a:r>
              <a:rPr lang="ru-RU" sz="2200" i="1" dirty="0" smtClean="0"/>
              <a:t>политические права, в частности, лицам</a:t>
            </a:r>
            <a:r>
              <a:rPr lang="ru-RU" sz="2200" dirty="0" smtClean="0"/>
              <a:t> </a:t>
            </a:r>
            <a:r>
              <a:rPr lang="ru-RU" sz="2200" i="1" dirty="0" smtClean="0"/>
              <a:t>с</a:t>
            </a:r>
            <a:r>
              <a:rPr lang="ru-RU" sz="2200" dirty="0" smtClean="0"/>
              <a:t> </a:t>
            </a:r>
            <a:r>
              <a:rPr lang="ru-RU" sz="2200" i="1" dirty="0" smtClean="0"/>
              <a:t>психосоциальными или интеллектуальными</a:t>
            </a:r>
            <a:r>
              <a:rPr lang="ru-RU" sz="2200" dirty="0" smtClean="0"/>
              <a:t> </a:t>
            </a:r>
            <a:r>
              <a:rPr lang="ru-RU" sz="2200" i="1" dirty="0" smtClean="0"/>
              <a:t>инвалидностями.</a:t>
            </a:r>
            <a:r>
              <a:rPr lang="ru-RU" sz="2200" dirty="0" smtClean="0"/>
              <a:t> </a:t>
            </a:r>
            <a:endParaRPr lang="ru-RU" sz="2200" i="1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Меры,</a:t>
            </a:r>
            <a:r>
              <a:rPr lang="ru-RU" sz="2200" dirty="0" smtClean="0"/>
              <a:t> </a:t>
            </a:r>
            <a:r>
              <a:rPr lang="ru-RU" sz="2200" i="1" dirty="0" smtClean="0"/>
              <a:t>обеспечивающие право голоса.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Меры,</a:t>
            </a:r>
            <a:r>
              <a:rPr lang="ru-RU" sz="2200" dirty="0" smtClean="0"/>
              <a:t> </a:t>
            </a:r>
            <a:r>
              <a:rPr lang="ru-RU" sz="2200" i="1" dirty="0" smtClean="0"/>
              <a:t>обеспечивающие полную доступность на избирательных участках.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Показатели для оценки</a:t>
            </a:r>
            <a:r>
              <a:rPr lang="ru-RU" sz="2200" dirty="0" smtClean="0"/>
              <a:t> </a:t>
            </a:r>
            <a:r>
              <a:rPr lang="ru-RU" sz="2200" i="1" dirty="0" smtClean="0"/>
              <a:t>полноты осуществления права голоса.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Поддержка, предоставляемая при создании и для обеспечения деятельности </a:t>
            </a:r>
            <a:r>
              <a:rPr lang="ru-RU" sz="2200" i="1" dirty="0" smtClean="0"/>
              <a:t>ОЛИ</a:t>
            </a:r>
            <a:r>
              <a:rPr lang="ru-RU" sz="2200" i="1" dirty="0" smtClean="0"/>
              <a:t>.</a:t>
            </a:r>
            <a:endParaRPr lang="ru-RU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Пример: Политические права в Перу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7500" y="944563"/>
            <a:ext cx="8647113" cy="502920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2000" dirty="0"/>
              <a:t>Ответ </a:t>
            </a:r>
            <a:r>
              <a:rPr lang="en-GB" sz="2000" b="1" dirty="0" smtClean="0"/>
              <a:t>Правительства Перу</a:t>
            </a:r>
            <a:r>
              <a:rPr lang="en-GB" sz="2000" dirty="0"/>
              <a:t>: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000" i="1" dirty="0"/>
              <a:t>Закон 29478 от 2009 года предусматривает необходимую</a:t>
            </a:r>
            <a:r>
              <a:rPr sz="2000" dirty="0" smtClean="0"/>
              <a:t> </a:t>
            </a:r>
            <a:r>
              <a:rPr lang="fr-CH" sz="2000" i="1" dirty="0"/>
              <a:t>нормативно-правовую </a:t>
            </a:r>
            <a:r>
              <a:rPr lang="fr-CH" sz="2000" i="1" dirty="0" smtClean="0"/>
              <a:t>базу</a:t>
            </a:r>
            <a:r>
              <a:rPr lang="ru-RU" sz="2000" i="1" dirty="0"/>
              <a:t>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000" i="1" dirty="0"/>
              <a:t>Лицам с </a:t>
            </a:r>
            <a:r>
              <a:rPr lang="ru-RU" sz="2000" i="1" dirty="0" smtClean="0"/>
              <a:t>инвалидностью </a:t>
            </a:r>
            <a:r>
              <a:rPr lang="fr-CH" sz="2000" i="1" dirty="0" err="1" smtClean="0"/>
              <a:t>карточки</a:t>
            </a:r>
            <a:r>
              <a:rPr lang="fr-CH" sz="2000" i="1" dirty="0" smtClean="0"/>
              <a:t> </a:t>
            </a:r>
            <a:r>
              <a:rPr lang="fr-CH" sz="2000" i="1" dirty="0"/>
              <a:t>избирателя на всеобщих выборах выдаются бесплатно</a:t>
            </a:r>
            <a:r>
              <a:rPr lang="fr-CH" sz="2000" i="1" dirty="0" smtClean="0"/>
              <a:t>,</a:t>
            </a:r>
            <a:r>
              <a:rPr lang="ru-RU" sz="2000" i="1" dirty="0" smtClean="0"/>
              <a:t> </a:t>
            </a:r>
            <a:r>
              <a:rPr lang="fr-CH" sz="2000" i="1" dirty="0" smtClean="0"/>
              <a:t>если </a:t>
            </a:r>
            <a:r>
              <a:rPr lang="fr-CH" sz="2000" i="1" dirty="0"/>
              <a:t>они обладают избирательным правом.</a:t>
            </a:r>
            <a:endParaRPr lang="ru-RU" sz="2000" i="1" dirty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000" i="1" dirty="0"/>
              <a:t>Кабины для голосования и избирательные бюллетени отвечают требованиям доступности.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000" i="1" dirty="0"/>
              <a:t>10 758 из 38 305 состоящих на </a:t>
            </a:r>
            <a:r>
              <a:rPr lang="fr-CH" sz="2000" i="1" dirty="0" smtClean="0"/>
              <a:t>учете</a:t>
            </a:r>
            <a:r>
              <a:rPr sz="2000" dirty="0" smtClean="0"/>
              <a:t> </a:t>
            </a:r>
            <a:r>
              <a:rPr lang="fr-CH" sz="2000" i="1" dirty="0"/>
              <a:t>инвалидов воспользовались </a:t>
            </a:r>
            <a:r>
              <a:rPr lang="fr-CH" sz="2000" i="1" dirty="0" smtClean="0"/>
              <a:t>право</a:t>
            </a:r>
            <a:r>
              <a:rPr lang="ru-RU" sz="2000" i="1" dirty="0" smtClean="0"/>
              <a:t>м</a:t>
            </a:r>
            <a:r>
              <a:rPr lang="fr-CH" sz="2000" i="1" dirty="0" smtClean="0"/>
              <a:t> </a:t>
            </a:r>
            <a:r>
              <a:rPr lang="fr-CH" sz="2000" i="1" dirty="0"/>
              <a:t>голоса в период с 2004 по 2007 год.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fr-CH" sz="2000" i="1" dirty="0"/>
              <a:t>Наличие 310 зарегистрированных НПО, работающих в сфере инвалидности,</a:t>
            </a:r>
            <a:r>
              <a:rPr sz="2000" dirty="0" smtClean="0"/>
              <a:t> </a:t>
            </a:r>
            <a:r>
              <a:rPr lang="fr-CH" sz="2000" i="1" dirty="0"/>
              <a:t>позволяет</a:t>
            </a:r>
            <a:r>
              <a:rPr sz="2000" dirty="0" smtClean="0"/>
              <a:t> </a:t>
            </a:r>
            <a:r>
              <a:rPr lang="fr-CH" sz="2000" i="1" dirty="0"/>
              <a:t>им получать международное </a:t>
            </a:r>
            <a:r>
              <a:rPr sz="2000" dirty="0" smtClean="0"/>
              <a:t> </a:t>
            </a:r>
            <a:r>
              <a:rPr lang="fr-CH" sz="2000" i="1" dirty="0"/>
              <a:t>финансирование и заниматься</a:t>
            </a:r>
            <a:r>
              <a:rPr sz="2000" dirty="0" smtClean="0"/>
              <a:t> </a:t>
            </a:r>
            <a:r>
              <a:rPr lang="fr-CH" sz="2000" i="1" dirty="0"/>
              <a:t>другими видами деятельности.</a:t>
            </a:r>
            <a:endParaRPr lang="ru-RU" sz="2000" i="1" dirty="0"/>
          </a:p>
          <a:p>
            <a:pPr algn="ctr"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2CEED420-EB0D-486E-BCA7-D89C68128D0C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767</Words>
  <Application>Microsoft Office PowerPoint</Application>
  <PresentationFormat>On-screen Show (4:3)</PresentationFormat>
  <Paragraphs>130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ＭＳ Ｐゴシック</vt:lpstr>
      <vt:lpstr>Wingdings</vt:lpstr>
      <vt:lpstr>Thème Office</vt:lpstr>
      <vt:lpstr>Представление докладов государств Комитету по правам инвалидов </vt:lpstr>
      <vt:lpstr>PowerPoint Presentation</vt:lpstr>
      <vt:lpstr>Комитет по правам инвалидов</vt:lpstr>
      <vt:lpstr>Требования к представлению докладов</vt:lpstr>
      <vt:lpstr>Цикл представления докладов договорному органу</vt:lpstr>
      <vt:lpstr>Методология</vt:lpstr>
      <vt:lpstr>Руководящие принципы представления докладов</vt:lpstr>
      <vt:lpstr>Пример: Политические права</vt:lpstr>
      <vt:lpstr>Пример: Политические права в Перу</vt:lpstr>
      <vt:lpstr>Перечень вопросов: Тунис</vt:lpstr>
      <vt:lpstr>Заключительные замечания (Тунис)</vt:lpstr>
      <vt:lpstr>Выполнение рекомендаций</vt:lpstr>
      <vt:lpstr>Функции представления докладов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240</cp:revision>
  <cp:lastPrinted>2011-08-24T07:57:36Z</cp:lastPrinted>
  <dcterms:created xsi:type="dcterms:W3CDTF">2010-05-19T14:44:31Z</dcterms:created>
  <dcterms:modified xsi:type="dcterms:W3CDTF">2015-09-30T14:19:27Z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